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1" r:id="rId4"/>
    <p:sldId id="269" r:id="rId5"/>
    <p:sldId id="270" r:id="rId6"/>
    <p:sldId id="259" r:id="rId7"/>
    <p:sldId id="260" r:id="rId8"/>
    <p:sldId id="263" r:id="rId9"/>
    <p:sldId id="264" r:id="rId10"/>
    <p:sldId id="265" r:id="rId11"/>
    <p:sldId id="266" r:id="rId12"/>
    <p:sldId id="262" r:id="rId13"/>
    <p:sldId id="257" r:id="rId14"/>
    <p:sldId id="267" r:id="rId15"/>
    <p:sldId id="268" r:id="rId16"/>
    <p:sldId id="275" r:id="rId17"/>
    <p:sldId id="271" r:id="rId18"/>
    <p:sldId id="272" r:id="rId19"/>
    <p:sldId id="273" r:id="rId20"/>
    <p:sldId id="27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911" autoAdjust="0"/>
  </p:normalViewPr>
  <p:slideViewPr>
    <p:cSldViewPr snapToGrid="0">
      <p:cViewPr>
        <p:scale>
          <a:sx n="75" d="100"/>
          <a:sy n="75" d="100"/>
        </p:scale>
        <p:origin x="117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C531B-9F72-42DE-9ED1-8A2FA387A8EE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8B850-4C25-46DA-9606-0D8D5F2594C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33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Wie zijn wij?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418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Voorbeeld sporten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3771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Mensen bereiken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79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Resultaat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925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inlogsysteem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7653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Toekomst </a:t>
            </a:r>
            <a:r>
              <a:rPr lang="nl-NL" b="1" dirty="0" err="1"/>
              <a:t>planenn</a:t>
            </a: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660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Evenementen aanbieden op interesses gebruiker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668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In connectie komen met mensen die aan hetzelfde evenement hebben deel genomen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Chatsysteem / belsysteem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704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Meerdere platformen, app en desktop app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61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Einde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55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b="1" dirty="0"/>
              <a:t>Probleemstelling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029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b="1" dirty="0"/>
              <a:t>Vormen eenzaamheid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45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b="1" dirty="0"/>
              <a:t>Gevolgen eenzaamheid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46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Oplossing / idee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88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Aanpak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06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Mensen samen laten komen. Door mee te doen met evenementen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37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Voorbeeld bingo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827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Voorbeeld zwemmen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8B850-4C25-46DA-9606-0D8D5F2594C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20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2D684-C929-590D-E4E5-2E8907DC9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9CC521-24A9-292C-C1D1-9828DC830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7F2C38-6CDD-A195-7041-75D5D200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3DF053-FAB0-A3A8-4744-42F65085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1280D3-E927-2EC9-861D-1541FFA5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13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E82DA-DF45-1611-573A-D4DF6E1A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FCF1B70-F251-8A4D-5BE5-E7510A47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E3B948-F4D1-4C2C-574A-CCE0484E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CE7337-147D-FC96-BF9E-94B1C1FE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F93B0B6-DE66-0699-03D3-C8F44EED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089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6C4A765-965D-8AF5-B57E-3B30BAEDB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FAB9E36-2F95-61A9-2A16-B5901294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9EE69A-9B47-2B12-846D-B141772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291656-C66D-C1AC-9B39-93F7CB56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46C1DA-314B-F39F-2042-FCDEC232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02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A1760-FFD0-2295-C619-66025985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6E9D41-4D5C-767A-0FCE-A44B16ACB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9306A6-0E38-A1B3-56A6-9FE3B7F7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5F4F3D-59E6-B059-DA20-6577511A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247265-3F56-D0CB-27D8-16EE1503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912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A10E7-CBFC-0774-5491-3E659A60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8FF728-3DAC-29B8-9857-FAF27F2D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4FCD51-F117-D4AB-A67C-5CA63F17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0D6C01-15AA-4BEF-4C36-945CCB1B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90F631-ECB8-F03E-5AB8-D6E9B35E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97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B3732-E5A2-BDB0-DFD0-6181E914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1A56E0-1E20-66A2-57B4-9D295D7F7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8B4E375-9A0D-1249-7E1A-4B527F45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5F64283-B789-90CD-E22C-5750A2E7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281B558-6E2D-3B03-05E4-B8963C2D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4E88801-0344-11F7-E490-F7ECD16B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901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B24C6-2F45-0DA0-DD0C-C38A5599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8D9A21-7D8B-DC7F-4706-F3DE23DF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60F882-B63C-18D4-D498-69A149FE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569DD60-4474-744D-F45D-8102813C3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19052F2-9EC5-24D0-0B47-D028A3921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351D140-61E1-0D43-CC9E-B9BD3351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A30466E-6678-BEAA-CF07-6DCDE9E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7107CAF-520B-8FAA-EFE0-D480EB42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94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99231-C6F6-9F1F-CAB0-0CCA4F49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6D22A55-1D9D-6A70-1197-9BB78ED7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E12BDEF-35F8-77DA-266E-E70F46EC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DB1E26-DE26-8758-E75C-689A35F4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2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170B8C-3B86-EA3E-D475-41C8C9C6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7B7A62-0CDD-6DB0-9715-D0EBEE97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4EB3A7-9C1D-F90F-24EE-9C28F454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647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FD6E0-2136-7F66-AAF9-8820D4D84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F4BB65-4D3A-1EB1-6A61-EA6A1C37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1B8E54F-A7BE-9067-F0AC-9E7DD9B05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744047-16D4-1587-6931-70C17779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60BEC1-7703-9BE0-DF0A-2E7ADF43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337B74-26BE-B121-5FCB-3E220246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09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1D6A9-2538-2097-42F9-1B225C95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3F3E12E-562A-7DE8-B01D-1EC35912C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5A3CC9B-062B-F619-2FF9-ADC2BC87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49B169-F15D-D392-0059-B710FCB5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A23423-C0CF-9CF2-C322-48EFF814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70885ED-0102-D4F1-8F9F-E4CEA654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13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F946F2-BB65-F25E-6F88-4FFE30863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DAE79C-6D74-2FA4-26C8-AD0795C3C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31BA3C-138C-3669-0CF7-07EDED86C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49E4A-1974-4114-AC92-6E3F4485530A}" type="datetimeFigureOut">
              <a:rPr lang="nl-NL" smtClean="0"/>
              <a:t>29-6-2022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AE4B6F-7BAA-5FFF-60EE-589739E67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6ECD253-D57D-4AA6-8EF1-D94181B02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2800D-AACA-4C49-88D9-FC091B88A68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541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2E4C146-940F-737A-9EB1-8E2BE5375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080808"/>
                </a:solidFill>
              </a:rPr>
              <a:t>The Crazy </a:t>
            </a:r>
            <a:r>
              <a:rPr lang="nl-NL" sz="2000" dirty="0" err="1">
                <a:solidFill>
                  <a:srgbClr val="080808"/>
                </a:solidFill>
              </a:rPr>
              <a:t>Goblins</a:t>
            </a:r>
            <a:endParaRPr lang="nl-NL" sz="2000" dirty="0">
              <a:solidFill>
                <a:srgbClr val="080808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8BEA16-D187-1F74-9473-5F8DFECF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nl-NL" b="1" dirty="0" err="1">
                <a:solidFill>
                  <a:srgbClr val="080808"/>
                </a:solidFill>
              </a:rPr>
              <a:t>Eventz</a:t>
            </a:r>
            <a:endParaRPr lang="nl-NL" b="1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FB7CB572-8419-9E5F-9F3B-F1BFE34A0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12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Sport - Wikipedia">
            <a:extLst>
              <a:ext uri="{FF2B5EF4-FFF2-40B4-BE49-F238E27FC236}">
                <a16:creationId xmlns:a16="http://schemas.microsoft.com/office/drawing/2014/main" id="{28ADA445-BE7C-F5D0-2EA6-CF8065C4F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00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1B52F0A-14CA-29CB-66FD-7AE4E277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217" y="0"/>
            <a:ext cx="4815566" cy="6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4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B25FBFAE-EACF-C98C-D87D-B35719F4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07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28D8CDD-DE97-5446-D124-DD5E23EC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D8EDDA6F-7A8D-EBE8-F6A9-924D9ECEA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7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Afbeelding 3" descr="Afbeelding met spiegel, persoon, autospiegel, microscoop&#10;&#10;Automatisch gegenereerde beschrijving">
            <a:extLst>
              <a:ext uri="{FF2B5EF4-FFF2-40B4-BE49-F238E27FC236}">
                <a16:creationId xmlns:a16="http://schemas.microsoft.com/office/drawing/2014/main" id="{6392D900-B09A-9915-2792-D2477AB76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2" b="190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 descr="Afbeelding met persoon, venster, binnen&#10;&#10;Automatisch gegenereerde beschrijving">
            <a:extLst>
              <a:ext uri="{FF2B5EF4-FFF2-40B4-BE49-F238E27FC236}">
                <a16:creationId xmlns:a16="http://schemas.microsoft.com/office/drawing/2014/main" id="{04255023-7ABC-8F34-A2D9-594A0A133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 descr="Afbeelding met persoon, binnen, gebruiken&#10;&#10;Automatisch gegenereerde beschrijving">
            <a:extLst>
              <a:ext uri="{FF2B5EF4-FFF2-40B4-BE49-F238E27FC236}">
                <a16:creationId xmlns:a16="http://schemas.microsoft.com/office/drawing/2014/main" id="{F3454013-1FE6-EF1D-C9E1-ED3DB59B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b="1238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 descr="Afbeelding met tekst, tafel, computer, binnen&#10;&#10;Automatisch gegenereerde beschrijving">
            <a:extLst>
              <a:ext uri="{FF2B5EF4-FFF2-40B4-BE49-F238E27FC236}">
                <a16:creationId xmlns:a16="http://schemas.microsoft.com/office/drawing/2014/main" id="{D1AAF6A5-06A0-C406-3DCA-1A3FB5DC6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Afbeelding 4" descr="Afbeelding met persoon, zitten, bank, buiten&#10;&#10;Automatisch gegenereerde beschrijving">
            <a:extLst>
              <a:ext uri="{FF2B5EF4-FFF2-40B4-BE49-F238E27FC236}">
                <a16:creationId xmlns:a16="http://schemas.microsoft.com/office/drawing/2014/main" id="{6AF8066A-7515-AD48-01C3-949C108AA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3" b="10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8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Afbeelding 3" descr="Afbeelding met tekst, buiten, teken&#10;&#10;Automatisch gegenereerde beschrijving">
            <a:extLst>
              <a:ext uri="{FF2B5EF4-FFF2-40B4-BE49-F238E27FC236}">
                <a16:creationId xmlns:a16="http://schemas.microsoft.com/office/drawing/2014/main" id="{9E6287F2-D6D5-6C18-2734-58CF4EE16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133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6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t's time to rethink what loneliness is | Miriam Kirmayer | The Guardian">
            <a:extLst>
              <a:ext uri="{FF2B5EF4-FFF2-40B4-BE49-F238E27FC236}">
                <a16:creationId xmlns:a16="http://schemas.microsoft.com/office/drawing/2014/main" id="{D28B65CC-C319-4CE6-AC3A-AE6D44890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693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How Loneliness Affects Health">
            <a:extLst>
              <a:ext uri="{FF2B5EF4-FFF2-40B4-BE49-F238E27FC236}">
                <a16:creationId xmlns:a16="http://schemas.microsoft.com/office/drawing/2014/main" id="{7E22EDDE-03CE-A2FB-6EFA-B5F0F2F39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0" r="14772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persoon, vloer, binnen, mensen&#10;&#10;Automatisch gegenereerde beschrijving">
            <a:extLst>
              <a:ext uri="{FF2B5EF4-FFF2-40B4-BE49-F238E27FC236}">
                <a16:creationId xmlns:a16="http://schemas.microsoft.com/office/drawing/2014/main" id="{D3116914-2F14-C4FC-EBA4-05EE77396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r="17997" b="-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 descr="Afbeelding met bank, grond, buiten, zitten&#10;&#10;Automatisch gegenereerde beschrijving">
            <a:extLst>
              <a:ext uri="{FF2B5EF4-FFF2-40B4-BE49-F238E27FC236}">
                <a16:creationId xmlns:a16="http://schemas.microsoft.com/office/drawing/2014/main" id="{8AD885CE-9C1E-F3B9-009F-52C88E54D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7" b="39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D69D22C-FBA0-4A67-3F42-082FEB61F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498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Afbeelding 4" descr="Afbeelding met persoon, tafel, zitten, binnen&#10;&#10;Automatisch gegenereerde beschrijving">
            <a:extLst>
              <a:ext uri="{FF2B5EF4-FFF2-40B4-BE49-F238E27FC236}">
                <a16:creationId xmlns:a16="http://schemas.microsoft.com/office/drawing/2014/main" id="{0F907C7A-614E-6770-C8B7-A3720585E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" b="143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8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E289FF3-3788-9585-D41A-03AD5F86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85" y="280585"/>
            <a:ext cx="12468969" cy="62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Verandering Haags welzijnswerk: ordinaire bezuiniging of vernieuwing? -  Omroep West">
            <a:extLst>
              <a:ext uri="{FF2B5EF4-FFF2-40B4-BE49-F238E27FC236}">
                <a16:creationId xmlns:a16="http://schemas.microsoft.com/office/drawing/2014/main" id="{4CF70C35-2E7A-F7FC-5B83-54BC1D48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2304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87</Words>
  <Application>Microsoft Office PowerPoint</Application>
  <PresentationFormat>Breedbeeld</PresentationFormat>
  <Paragraphs>40</Paragraphs>
  <Slides>20</Slides>
  <Notes>19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Eventz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Eventz</dc:title>
  <dc:creator>Mark Schuurmans</dc:creator>
  <cp:lastModifiedBy>Mark Schuurmans</cp:lastModifiedBy>
  <cp:revision>1</cp:revision>
  <dcterms:created xsi:type="dcterms:W3CDTF">2022-06-29T12:44:14Z</dcterms:created>
  <dcterms:modified xsi:type="dcterms:W3CDTF">2022-06-29T13:45:02Z</dcterms:modified>
</cp:coreProperties>
</file>